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ShowLst>
    <p:custShow name="Brugerdefineret dias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43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92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25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7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1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11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26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99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61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648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D790-6A53-41F9-BA1B-5AF757F534EA}" type="datetimeFigureOut">
              <a:rPr lang="da-DK" smtClean="0"/>
              <a:t>19-12-2021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CC3B-5F6E-4D1C-955D-39FB7A435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99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9070793" cy="6050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024335"/>
          </a:xfrm>
        </p:spPr>
        <p:txBody>
          <a:bodyPr>
            <a:normAutofit fontScale="90000"/>
          </a:bodyPr>
          <a:lstStyle/>
          <a:p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Puppies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after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Tarrawangas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Baxi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 x </a:t>
            </a:r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Tarrawangas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Djinni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Kennel </a:t>
            </a:r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Ready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 To Work – C-</a:t>
            </a:r>
            <a:r>
              <a:rPr lang="da-DK" sz="3600" b="1" dirty="0" err="1" smtClean="0">
                <a:solidFill>
                  <a:schemeClr val="accent6">
                    <a:lumMod val="75000"/>
                  </a:schemeClr>
                </a:solidFill>
              </a:rPr>
              <a:t>litter</a:t>
            </a:r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a-DK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sz="2400" dirty="0" smtClean="0">
                <a:solidFill>
                  <a:schemeClr val="accent6">
                    <a:lumMod val="75000"/>
                  </a:schemeClr>
                </a:solidFill>
              </a:rPr>
              <a:t>DOB: 20 May 2021</a:t>
            </a:r>
            <a:br>
              <a:rPr lang="da-DK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sz="2400" dirty="0" err="1" smtClean="0">
                <a:solidFill>
                  <a:schemeClr val="accent6">
                    <a:lumMod val="75000"/>
                  </a:schemeClr>
                </a:solidFill>
              </a:rPr>
              <a:t>Photography</a:t>
            </a:r>
            <a:r>
              <a:rPr lang="da-DK" sz="2400" dirty="0" smtClean="0">
                <a:solidFill>
                  <a:schemeClr val="accent6">
                    <a:lumMod val="75000"/>
                  </a:schemeClr>
                </a:solidFill>
              </a:rPr>
              <a:t>: 19 </a:t>
            </a:r>
            <a:r>
              <a:rPr lang="da-DK" sz="2400" dirty="0" err="1" smtClean="0">
                <a:solidFill>
                  <a:schemeClr val="accent6">
                    <a:lumMod val="75000"/>
                  </a:schemeClr>
                </a:solidFill>
              </a:rPr>
              <a:t>Dec</a:t>
            </a:r>
            <a:r>
              <a:rPr lang="da-DK" sz="2400" dirty="0" smtClean="0">
                <a:solidFill>
                  <a:schemeClr val="accent6">
                    <a:lumMod val="75000"/>
                  </a:schemeClr>
                </a:solidFill>
              </a:rPr>
              <a:t> 2021</a:t>
            </a:r>
            <a:r>
              <a:rPr lang="da-DK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a-DK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sz="2400" dirty="0" smtClean="0">
                <a:solidFill>
                  <a:schemeClr val="accent6">
                    <a:lumMod val="75000"/>
                  </a:schemeClr>
                </a:solidFill>
              </a:rPr>
              <a:t>© Therese Hauge</a:t>
            </a:r>
            <a:endParaRPr lang="da-DK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1"/>
    </mc:Choice>
    <mc:Fallback xmlns="">
      <p:transition spd="slow" advTm="3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68858"/>
            <a:ext cx="2340864" cy="342924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340864" cy="312115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75" y="146096"/>
            <a:ext cx="6090720" cy="4002983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915815" y="5011414"/>
            <a:ext cx="108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 smtClean="0">
                <a:solidFill>
                  <a:schemeClr val="accent6">
                    <a:lumMod val="50000"/>
                  </a:schemeClr>
                </a:solidFill>
              </a:rPr>
              <a:t>Coby</a:t>
            </a:r>
            <a:endParaRPr lang="da-DK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"/>
    </mc:Choice>
    <mc:Fallback xmlns="">
      <p:transition spd="slow" advTm="30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56063"/>
            <a:ext cx="3084923" cy="3872221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56063"/>
            <a:ext cx="5653232" cy="4412279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209830" y="520277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accent6">
                    <a:lumMod val="50000"/>
                  </a:schemeClr>
                </a:solidFill>
              </a:rPr>
              <a:t>Cody</a:t>
            </a:r>
            <a:endParaRPr lang="da-DK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"/>
    </mc:Choice>
    <mc:Fallback xmlns="">
      <p:transition spd="slow" advTm="4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0" y="116632"/>
            <a:ext cx="5040560" cy="658948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652120" y="116632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If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don’t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like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messy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don’t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get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da-DK" sz="4400" b="1" dirty="0" err="1" smtClean="0">
                <a:solidFill>
                  <a:schemeClr val="tx2">
                    <a:lumMod val="75000"/>
                  </a:schemeClr>
                </a:solidFill>
              </a:rPr>
              <a:t>kelpie</a:t>
            </a:r>
            <a:r>
              <a:rPr lang="da-DK" sz="44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da-DK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5652120" y="6093296"/>
            <a:ext cx="267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tx2">
                    <a:lumMod val="75000"/>
                  </a:schemeClr>
                </a:solidFill>
              </a:rPr>
              <a:t>Cody &amp; </a:t>
            </a:r>
            <a:r>
              <a:rPr lang="da-DK" sz="2800" b="1" dirty="0" err="1" smtClean="0">
                <a:solidFill>
                  <a:schemeClr val="tx2">
                    <a:lumMod val="75000"/>
                  </a:schemeClr>
                </a:solidFill>
              </a:rPr>
              <a:t>family</a:t>
            </a:r>
            <a:endParaRPr lang="da-DK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"/>
    </mc:Choice>
    <mc:Fallback xmlns="">
      <p:transition spd="slow" advTm="8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611560" y="1124744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 err="1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da-DK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60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da-DK" sz="6000" b="1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da-DK" sz="6000" b="1" dirty="0" err="1" smtClean="0">
                <a:solidFill>
                  <a:schemeClr val="accent1">
                    <a:lumMod val="75000"/>
                  </a:schemeClr>
                </a:solidFill>
              </a:rPr>
              <a:t>watching</a:t>
            </a:r>
            <a:r>
              <a:rPr lang="da-DK" sz="60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endParaRPr lang="da-DK" sz="6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And to participants,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letting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me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take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pictures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4800" b="1" dirty="0" err="1" smtClean="0">
                <a:solidFill>
                  <a:schemeClr val="accent1">
                    <a:lumMod val="75000"/>
                  </a:schemeClr>
                </a:solidFill>
              </a:rPr>
              <a:t>dogs</a:t>
            </a:r>
            <a:r>
              <a:rPr lang="da-DK" sz="4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da-DK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9"/>
    </mc:Choice>
    <mc:Fallback xmlns="">
      <p:transition spd="slow" advTm="110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51083" cy="52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"/>
    </mc:Choice>
    <mc:Fallback xmlns="">
      <p:transition spd="slow" advTm="2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3332159" cy="410445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4438"/>
            <a:ext cx="3024336" cy="384342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67" y="112681"/>
            <a:ext cx="5385837" cy="2740255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79511" y="4365104"/>
            <a:ext cx="288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Per &amp; Canto (</a:t>
            </a:r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reg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. Cleo), </a:t>
            </a:r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Djinni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 (right)</a:t>
            </a:r>
            <a:endParaRPr lang="da-D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6456734" y="468826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Cody</a:t>
            </a:r>
            <a:endParaRPr lang="da-D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563624" y="2924944"/>
            <a:ext cx="247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Djinni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 (front), Cosmo (</a:t>
            </a:r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left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Coby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 (right)</a:t>
            </a:r>
            <a:endParaRPr lang="da-DK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"/>
    </mc:Choice>
    <mc:Fallback xmlns="">
      <p:transition spd="slow" advTm="24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2" y="992762"/>
            <a:ext cx="5748251" cy="208823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2" y="3501008"/>
            <a:ext cx="5741657" cy="232694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4" y="992762"/>
            <a:ext cx="2772913" cy="3516689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79511" y="4653224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Canto (</a:t>
            </a:r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reg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. Cleo)</a:t>
            </a:r>
            <a:endParaRPr lang="da-D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162239" y="5458617"/>
            <a:ext cx="18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Djinni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 (red </a:t>
            </a:r>
            <a:r>
              <a:rPr lang="da-DK" b="1" dirty="0" err="1" smtClean="0">
                <a:solidFill>
                  <a:schemeClr val="accent3">
                    <a:lumMod val="50000"/>
                  </a:schemeClr>
                </a:solidFill>
              </a:rPr>
              <a:t>collar</a:t>
            </a:r>
            <a:r>
              <a:rPr lang="da-DK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da-DK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"/>
    </mc:Choice>
    <mc:Fallback xmlns="">
      <p:transition spd="slow" advTm="2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4" y="188641"/>
            <a:ext cx="5208131" cy="273630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56" y="3717032"/>
            <a:ext cx="4354340" cy="277249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1" y="3429000"/>
            <a:ext cx="4328935" cy="21602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1635"/>
            <a:ext cx="3121152" cy="1990344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224911" y="6021288"/>
            <a:ext cx="276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err="1" smtClean="0">
                <a:solidFill>
                  <a:schemeClr val="accent2">
                    <a:lumMod val="75000"/>
                  </a:schemeClr>
                </a:solidFill>
              </a:rPr>
              <a:t>Who’s</a:t>
            </a:r>
            <a:r>
              <a:rPr lang="da-DK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sz="3200" b="1" dirty="0" err="1" smtClean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da-DK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a-DK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"/>
    </mc:Choice>
    <mc:Fallback xmlns="">
      <p:transition spd="slow" advTm="1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69" y="4005064"/>
            <a:ext cx="3976528" cy="252028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568"/>
            <a:ext cx="3209533" cy="404952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80" y="250426"/>
            <a:ext cx="5119392" cy="3394597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32173" y="4581128"/>
            <a:ext cx="32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Cody – a 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daddy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look-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alike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…</a:t>
            </a:r>
            <a:endParaRPr lang="da-DK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"/>
    </mc:Choice>
    <mc:Fallback xmlns="">
      <p:transition spd="slow" advTm="1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8989"/>
            <a:ext cx="4561312" cy="291763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48988"/>
            <a:ext cx="3749401" cy="555627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4" y="3717032"/>
            <a:ext cx="3997659" cy="2627368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467354" y="5975068"/>
            <a:ext cx="374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Cosmo – 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another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daddy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look-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alike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da-DK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"/>
    </mc:Choice>
    <mc:Fallback xmlns="">
      <p:transition spd="slow" advTm="1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6735518" cy="4104456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1971038" cy="2680403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5076056" y="6100111"/>
            <a:ext cx="161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Cally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family</a:t>
            </a:r>
            <a:endParaRPr lang="da-D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23528" y="4565406"/>
            <a:ext cx="336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Cally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da-DK" b="1" dirty="0" err="1" smtClean="0">
                <a:solidFill>
                  <a:schemeClr val="accent6">
                    <a:lumMod val="50000"/>
                  </a:schemeClr>
                </a:solidFill>
              </a:rPr>
              <a:t>definitely</a:t>
            </a:r>
            <a:r>
              <a:rPr lang="da-DK" b="1" dirty="0" smtClean="0">
                <a:solidFill>
                  <a:schemeClr val="accent6">
                    <a:lumMod val="50000"/>
                  </a:schemeClr>
                </a:solidFill>
              </a:rPr>
              <a:t> show potential!</a:t>
            </a:r>
            <a:endParaRPr lang="da-DK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"/>
    </mc:Choice>
    <mc:Fallback xmlns="">
      <p:transition spd="slow" advTm="2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3908"/>
            <a:ext cx="3423310" cy="470532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97" y="836712"/>
            <a:ext cx="4824536" cy="3326291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5140527" y="5046016"/>
            <a:ext cx="267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accent6">
                    <a:lumMod val="50000"/>
                  </a:schemeClr>
                </a:solidFill>
              </a:rPr>
              <a:t>Canto (</a:t>
            </a:r>
            <a:r>
              <a:rPr lang="da-DK" sz="2800" b="1" dirty="0" err="1" smtClean="0">
                <a:solidFill>
                  <a:schemeClr val="accent6">
                    <a:lumMod val="50000"/>
                  </a:schemeClr>
                </a:solidFill>
              </a:rPr>
              <a:t>reg</a:t>
            </a:r>
            <a:r>
              <a:rPr lang="da-DK" sz="2800" b="1" dirty="0" smtClean="0">
                <a:solidFill>
                  <a:schemeClr val="accent6">
                    <a:lumMod val="50000"/>
                  </a:schemeClr>
                </a:solidFill>
              </a:rPr>
              <a:t>. Cleo)</a:t>
            </a:r>
            <a:endParaRPr lang="da-DK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"/>
    </mc:Choice>
    <mc:Fallback xmlns="">
      <p:transition spd="slow" advTm="1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106</Words>
  <Application>Microsoft Office PowerPoint</Application>
  <PresentationFormat>Skærmshow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  <vt:variant>
        <vt:lpstr>Brugerdefinerede diasshow</vt:lpstr>
      </vt:variant>
      <vt:variant>
        <vt:i4>1</vt:i4>
      </vt:variant>
    </vt:vector>
  </HeadingPairs>
  <TitlesOfParts>
    <vt:vector size="15" baseType="lpstr">
      <vt:lpstr>Kontortema</vt:lpstr>
      <vt:lpstr>Puppies after  Tarrawangas Baxi x Tarrawangas Djinni Kennel Ready To Work – C-litter  DOB: 20 May 2021 Photography: 19 Dec 2021 © Therese Hauge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Brugerdefineret diasshow 1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Puppies after  Tarrawangas Baxi x Tarrawangas Djinni  DOB: 20 May 2021 Photography: 19 Dec 2021</dc:title>
  <dc:creator>Therese Hauge</dc:creator>
  <cp:lastModifiedBy>Therese Hauge</cp:lastModifiedBy>
  <cp:revision>9</cp:revision>
  <dcterms:created xsi:type="dcterms:W3CDTF">2021-12-19T18:25:56Z</dcterms:created>
  <dcterms:modified xsi:type="dcterms:W3CDTF">2021-12-19T19:58:40Z</dcterms:modified>
</cp:coreProperties>
</file>